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7" r:id="rId1"/>
  </p:sldMasterIdLst>
  <p:notesMasterIdLst>
    <p:notesMasterId r:id="rId9"/>
  </p:notesMasterIdLst>
  <p:handoutMasterIdLst>
    <p:handoutMasterId r:id="rId10"/>
  </p:handoutMasterIdLst>
  <p:sldIdLst>
    <p:sldId id="504" r:id="rId2"/>
    <p:sldId id="511" r:id="rId3"/>
    <p:sldId id="507" r:id="rId4"/>
    <p:sldId id="512" r:id="rId5"/>
    <p:sldId id="513" r:id="rId6"/>
    <p:sldId id="516" r:id="rId7"/>
    <p:sldId id="515" r:id="rId8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0929"/>
  </p:normalViewPr>
  <p:slideViewPr>
    <p:cSldViewPr>
      <p:cViewPr varScale="1">
        <p:scale>
          <a:sx n="115" d="100"/>
          <a:sy n="115" d="100"/>
        </p:scale>
        <p:origin x="135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7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1763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963"/>
            <a:ext cx="30130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1763" y="8843963"/>
            <a:ext cx="30130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0CE64E4-703C-4916-87B3-6D698BF2CA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5597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1763" y="0"/>
            <a:ext cx="3013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100" y="4421188"/>
            <a:ext cx="5100638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963"/>
            <a:ext cx="30130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1763" y="8843963"/>
            <a:ext cx="30130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4F2693E-7E07-4E30-B4D2-57A893C3C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6564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2693E-7E07-4E30-B4D2-57A893C3CC43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3143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2693E-7E07-4E30-B4D2-57A893C3CC43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4418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F2693E-7E07-4E30-B4D2-57A893C3CC43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8796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D947F-4A00-4998-850D-3FAA838E51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12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E1A21-02AC-4B56-8383-E81632B44F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458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F2D05-260F-4592-99F6-7A48BE6411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366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F8410-1F09-4B14-BBAA-C8059E7F55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06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E1B56-4A15-4E15-BFDA-42FBC1C2D7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024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60C42-1301-4D2B-9579-3146C9460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27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E9537-803F-4CB4-B2CB-48ACF96BE3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944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125F3-0800-4187-A0C3-E705E9B74C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989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230F8-7C58-4501-A399-211B6D2FF2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045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B7522-3CAE-49E9-AB16-AB82AD442A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5265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946AC-3D32-4C9A-B86E-1212171C12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2094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eaLnBrk="1" hangingPunct="1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wrap="square" lIns="27432" tIns="45720" rIns="4572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595959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FBF0F647-455E-4B90-86FB-4B5CC1BFFF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2" r:id="rId1"/>
    <p:sldLayoutId id="2147484363" r:id="rId2"/>
    <p:sldLayoutId id="2147484372" r:id="rId3"/>
    <p:sldLayoutId id="2147484364" r:id="rId4"/>
    <p:sldLayoutId id="2147484365" r:id="rId5"/>
    <p:sldLayoutId id="2147484366" r:id="rId6"/>
    <p:sldLayoutId id="2147484367" r:id="rId7"/>
    <p:sldLayoutId id="2147484368" r:id="rId8"/>
    <p:sldLayoutId id="2147484369" r:id="rId9"/>
    <p:sldLayoutId id="2147484370" r:id="rId10"/>
    <p:sldLayoutId id="2147484371" r:id="rId11"/>
  </p:sldLayoutIdLst>
  <p:hf hdr="0" ftr="0" dt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7" descr="C:\Users\DrHoseini\Desktop\pictures\besmellah_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50" y="3733800"/>
            <a:ext cx="4279900" cy="3264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368617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230F8-7C58-4501-A399-211B6D2FF25E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226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4536128"/>
            <a:ext cx="8601075" cy="10668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pPr rtl="1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400" b="1" dirty="0" smtClean="0">
                <a:effectLst/>
                <a:cs typeface="B Titr" panose="00000700000000000000" pitchFamily="2" charset="-78"/>
              </a:rPr>
              <a:t> </a:t>
            </a:r>
            <a:r>
              <a:rPr lang="fa-IR" sz="2400" b="1" dirty="0" smtClean="0">
                <a:effectLst/>
                <a:cs typeface="B Titr" panose="00000700000000000000" pitchFamily="2" charset="-78"/>
              </a:rPr>
              <a:t>..........عنوان مقاله.............</a:t>
            </a:r>
            <a:endParaRPr lang="en-US" sz="2400" dirty="0">
              <a:effectLst/>
              <a:cs typeface="B Titr" panose="00000700000000000000" pitchFamily="2" charset="-78"/>
            </a:endParaRPr>
          </a:p>
          <a:p>
            <a:pPr rtl="1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endParaRPr lang="fa-IR" altLang="en-US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6248400"/>
            <a:ext cx="3405300" cy="289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0"/>
              </a:spcAft>
            </a:pPr>
            <a:r>
              <a:rPr lang="fa-IR" sz="1200" b="1" baseline="30000" dirty="0">
                <a:solidFill>
                  <a:srgbClr val="000000"/>
                </a:solidFill>
                <a:ea typeface="Calibri" panose="020F0502020204030204" pitchFamily="34" charset="0"/>
              </a:rPr>
              <a:t>*</a:t>
            </a:r>
            <a:r>
              <a:rPr lang="ar-SA" sz="1200" b="1" dirty="0">
                <a:solidFill>
                  <a:srgbClr val="000000"/>
                </a:solidFill>
                <a:ea typeface="Calibri" panose="020F0502020204030204" pitchFamily="34" charset="0"/>
                <a:cs typeface="B Mitra" panose="00000400000000000000" pitchFamily="2" charset="-78"/>
              </a:rPr>
              <a:t>نویسنده مسئول</a:t>
            </a:r>
            <a:r>
              <a:rPr lang="ar-SA" sz="1200" dirty="0">
                <a:solidFill>
                  <a:srgbClr val="000000"/>
                </a:solidFill>
                <a:ea typeface="Calibri" panose="020F0502020204030204" pitchFamily="34" charset="0"/>
                <a:cs typeface="B Mitra" panose="00000400000000000000" pitchFamily="2" charset="-78"/>
              </a:rPr>
              <a:t>: </a:t>
            </a:r>
            <a:r>
              <a:rPr lang="en-US" sz="1200" b="1" dirty="0">
                <a:solidFill>
                  <a:srgbClr val="000000"/>
                </a:solidFill>
                <a:ea typeface="Calibri" panose="020F0502020204030204" pitchFamily="34" charset="0"/>
              </a:rPr>
              <a:t>Email</a:t>
            </a:r>
            <a:r>
              <a:rPr lang="en-US" sz="1200" b="1" dirty="0" smtClean="0">
                <a:solidFill>
                  <a:srgbClr val="000000"/>
                </a:solidFill>
                <a:ea typeface="Calibri" panose="020F0502020204030204" pitchFamily="34" charset="0"/>
              </a:rPr>
              <a:t>:…………………………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5275955"/>
            <a:ext cx="5715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1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نویسنده اول</a:t>
            </a:r>
            <a:r>
              <a:rPr lang="fa-IR" sz="1400" baseline="30000" dirty="0" smtClean="0">
                <a:solidFill>
                  <a:srgbClr val="FF0000"/>
                </a:solidFill>
                <a:cs typeface="B Koodak" panose="00000700000000000000" pitchFamily="2" charset="-78"/>
              </a:rPr>
              <a:t>* </a:t>
            </a:r>
            <a:r>
              <a:rPr lang="fa-IR" sz="1200" dirty="0">
                <a:cs typeface="B Koodak" panose="00000700000000000000" pitchFamily="2" charset="-78"/>
              </a:rPr>
              <a:t>(</a:t>
            </a:r>
            <a:r>
              <a:rPr lang="fa-IR" sz="1100" dirty="0">
                <a:cs typeface="B Koodak" panose="00000700000000000000" pitchFamily="2" charset="-78"/>
              </a:rPr>
              <a:t>فردی که مقاله را در سایت همایش ثبت کرده </a:t>
            </a:r>
            <a:r>
              <a:rPr lang="fa-IR" sz="1100" dirty="0" smtClean="0">
                <a:cs typeface="B Koodak" panose="00000700000000000000" pitchFamily="2" charset="-78"/>
              </a:rPr>
              <a:t>است</a:t>
            </a:r>
            <a:r>
              <a:rPr lang="fa-IR" sz="1200" dirty="0" smtClean="0">
                <a:cs typeface="B Koodak" panose="00000700000000000000" pitchFamily="2" charset="-78"/>
              </a:rPr>
              <a:t>)</a:t>
            </a:r>
            <a:r>
              <a:rPr lang="fa-IR" sz="1200" dirty="0" smtClean="0">
                <a:cs typeface="B Koodak" panose="00000700000000000000" pitchFamily="2" charset="-78"/>
              </a:rPr>
              <a:t>، </a:t>
            </a:r>
            <a:r>
              <a:rPr lang="fa-IR" sz="1400" dirty="0" smtClean="0">
                <a:cs typeface="B Koodak" panose="00000700000000000000" pitchFamily="2" charset="-78"/>
              </a:rPr>
              <a:t>نویسنده دوم، نویسنده سوم، .....</a:t>
            </a:r>
            <a:endParaRPr lang="en-US" sz="1400" dirty="0">
              <a:cs typeface="B Koodak" panose="000007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368617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230F8-7C58-4501-A399-211B6D2FF25E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12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00400" y="57013"/>
            <a:ext cx="5634037" cy="1299833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pPr algn="r" rtl="1" eaLnBrk="1" fontAlgn="auto" hangingPunct="1">
              <a:spcAft>
                <a:spcPts val="0"/>
              </a:spcAft>
              <a:defRPr/>
            </a:pPr>
            <a:r>
              <a:rPr lang="fa-IR" altLang="en-US" sz="2800" dirty="0" smtClean="0">
                <a:cs typeface="B Titr" pitchFamily="2" charset="-78"/>
              </a:rPr>
              <a:t>مقدمه</a:t>
            </a:r>
            <a:endParaRPr lang="en-US" altLang="en-US" sz="2800" dirty="0">
              <a:cs typeface="B Titr" pitchFamily="2" charset="-78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12750" y="1503370"/>
            <a:ext cx="84582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marL="342900" indent="-342900" algn="justLow" rtl="1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a-IR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سخنرانی ها </a:t>
            </a:r>
            <a:r>
              <a:rPr lang="fa-IR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باید شامل بخش های: </a:t>
            </a:r>
            <a:r>
              <a:rPr lang="fa-IR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مقدمه</a:t>
            </a:r>
            <a:r>
              <a:rPr lang="fa-IR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، </a:t>
            </a:r>
            <a:r>
              <a:rPr lang="fa-IR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مواد </a:t>
            </a:r>
            <a:r>
              <a:rPr lang="fa-IR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و روش </a:t>
            </a:r>
            <a:r>
              <a:rPr lang="fa-IR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ها</a:t>
            </a:r>
            <a:r>
              <a:rPr lang="fa-IR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، </a:t>
            </a:r>
            <a:r>
              <a:rPr lang="fa-IR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نتایج</a:t>
            </a:r>
            <a:r>
              <a:rPr lang="fa-IR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و بحث</a:t>
            </a:r>
            <a:r>
              <a:rPr lang="fa-IR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، </a:t>
            </a:r>
            <a:r>
              <a:rPr lang="fa-IR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نتیجه </a:t>
            </a:r>
            <a:r>
              <a:rPr lang="fa-IR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گیری نهایی </a:t>
            </a:r>
            <a:r>
              <a:rPr lang="fa-IR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و </a:t>
            </a:r>
            <a:r>
              <a:rPr lang="fa-IR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پیشنهادها</a:t>
            </a:r>
            <a:r>
              <a:rPr lang="fa-IR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(در صورت نیاز</a:t>
            </a:r>
            <a:r>
              <a:rPr lang="fa-IR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) باشد. </a:t>
            </a:r>
            <a:endParaRPr lang="fa-IR" alt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342900" indent="-342900" algn="justLow" rtl="1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a-IR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تعداد اسلاید ها </a:t>
            </a:r>
            <a:r>
              <a:rPr lang="fa-IR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حداکثر </a:t>
            </a:r>
            <a:r>
              <a:rPr lang="fa-IR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15 </a:t>
            </a:r>
            <a:r>
              <a:rPr lang="fa-IR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عدد </a:t>
            </a:r>
            <a:r>
              <a:rPr lang="fa-IR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باشد.</a:t>
            </a:r>
          </a:p>
          <a:p>
            <a:pPr marL="342900" indent="-342900" algn="justLow" rtl="1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a-IR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شماره اسلاید حتما وجود داشته باشد.</a:t>
            </a:r>
          </a:p>
          <a:p>
            <a:pPr marL="342900" indent="-342900" algn="justLow" rtl="1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a-IR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زمان ارائه سخنرانی ها عادی </a:t>
            </a:r>
            <a:r>
              <a:rPr lang="fa-IR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10 </a:t>
            </a:r>
            <a:r>
              <a:rPr lang="fa-IR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دقیقه</a:t>
            </a:r>
            <a:r>
              <a:rPr lang="fa-IR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،</a:t>
            </a:r>
            <a:r>
              <a:rPr lang="fa-IR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سخنرانی های کلیدی داخل جلسات </a:t>
            </a:r>
            <a:r>
              <a:rPr lang="fa-IR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محورهای همایش </a:t>
            </a:r>
            <a:r>
              <a:rPr lang="fa-IR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15 دقیقه </a:t>
            </a:r>
            <a:r>
              <a:rPr lang="fa-IR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و سخنرانی های کلیدی صبح</a:t>
            </a:r>
            <a:r>
              <a:rPr lang="fa-IR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20 دقیقه </a:t>
            </a:r>
            <a:r>
              <a:rPr lang="fa-IR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در نظر گرفته شده است. </a:t>
            </a:r>
          </a:p>
          <a:p>
            <a:pPr marL="342900" indent="-342900" algn="justLow" rtl="1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a-IR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زمان پرسش </a:t>
            </a:r>
            <a:r>
              <a:rPr lang="fa-IR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و پاسخ </a:t>
            </a:r>
            <a:r>
              <a:rPr lang="fa-IR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5 دقیقه </a:t>
            </a:r>
            <a:r>
              <a:rPr lang="fa-IR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خواهد بود.</a:t>
            </a:r>
            <a:endParaRPr lang="en-US" altLang="en-US" sz="2000" dirty="0">
              <a:solidFill>
                <a:schemeClr val="tx1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342900" indent="-342900" algn="justLow" rtl="1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a-IR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لطفاً نیم ساعت قبل از شروع جلسه سخنرانی </a:t>
            </a:r>
            <a:r>
              <a:rPr lang="fa-IR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خود در سالن حضور داشته </a:t>
            </a:r>
            <a:r>
              <a:rPr lang="fa-IR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باشید و فایل ارائه خود را به مسئول سالن تحویل دهید.</a:t>
            </a:r>
            <a:endParaRPr lang="fa-IR" altLang="en-US" sz="2000" dirty="0">
              <a:solidFill>
                <a:schemeClr val="tx1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342900" indent="-342900" algn="justLow" rtl="1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fa-IR" alt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61925" y="1219200"/>
            <a:ext cx="867251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31" y="241365"/>
            <a:ext cx="2438400" cy="93113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230F8-7C58-4501-A399-211B6D2FF25E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2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00400" y="57013"/>
            <a:ext cx="5634037" cy="1299833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pPr algn="r" rtl="1" eaLnBrk="1" fontAlgn="auto" hangingPunct="1">
              <a:spcAft>
                <a:spcPts val="0"/>
              </a:spcAft>
              <a:defRPr/>
            </a:pPr>
            <a:r>
              <a:rPr lang="fa-IR" altLang="en-US" sz="2800" dirty="0" smtClean="0">
                <a:cs typeface="B Titr" pitchFamily="2" charset="-78"/>
              </a:rPr>
              <a:t>مواد و روش ها</a:t>
            </a:r>
            <a:endParaRPr lang="en-US" altLang="en-US" sz="2800" dirty="0">
              <a:cs typeface="B Titr" pitchFamily="2" charset="-78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61925" y="1219200"/>
            <a:ext cx="867251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31" y="241365"/>
            <a:ext cx="2438400" cy="931131"/>
          </a:xfrm>
          <a:prstGeom prst="rect">
            <a:avLst/>
          </a:prstGeom>
        </p:spPr>
      </p:pic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412750" y="1503370"/>
            <a:ext cx="84582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marL="342900" indent="-342900" algn="justLow" rtl="1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a-IR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قالب این فایل مورد قبول دبیرخانه </a:t>
            </a:r>
            <a:r>
              <a:rPr lang="fa-IR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همایش است</a:t>
            </a:r>
            <a:r>
              <a:rPr lang="fa-IR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. تصاویر و لوگوها نباید حذف شوند ولی سخنران می تواند به شرط رعایت ساختار پیشنهاد شده در این فایل، </a:t>
            </a:r>
            <a:r>
              <a:rPr lang="fa-IR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زیبا </a:t>
            </a:r>
            <a:r>
              <a:rPr lang="fa-IR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سازی اسلاید ها را به سلیقه خود انجام دهد.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230F8-7C58-4501-A399-211B6D2FF25E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34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00400" y="57013"/>
            <a:ext cx="5634037" cy="1299833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pPr algn="r" rtl="1" eaLnBrk="1" fontAlgn="auto" hangingPunct="1">
              <a:spcAft>
                <a:spcPts val="0"/>
              </a:spcAft>
              <a:defRPr/>
            </a:pPr>
            <a:r>
              <a:rPr lang="fa-IR" altLang="en-US" sz="2800" dirty="0" smtClean="0">
                <a:cs typeface="B Titr" pitchFamily="2" charset="-78"/>
              </a:rPr>
              <a:t>نتایج و بحث</a:t>
            </a:r>
            <a:endParaRPr lang="en-US" altLang="en-US" sz="2800" dirty="0">
              <a:cs typeface="B Titr" pitchFamily="2" charset="-78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12750" y="1503370"/>
            <a:ext cx="84582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marL="342900" indent="-342900" algn="justLow" rtl="1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a-IR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قالب این فایل مورد قبول دبیرخانه </a:t>
            </a:r>
            <a:r>
              <a:rPr lang="fa-IR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همایش است</a:t>
            </a:r>
            <a:r>
              <a:rPr lang="fa-IR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. تصاویر و لوگوها نباید حذف شوند ولی سخنران </a:t>
            </a:r>
            <a:r>
              <a:rPr lang="fa-IR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می تواند </a:t>
            </a:r>
            <a:r>
              <a:rPr lang="fa-IR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به شرط رعایت ساختار پیشنهاد شده در این فایل، </a:t>
            </a:r>
            <a:r>
              <a:rPr lang="fa-IR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زیبا </a:t>
            </a:r>
            <a:r>
              <a:rPr lang="fa-IR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سازی اسلاید ها را به سلیقه خود انجام دهد.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61925" y="1219200"/>
            <a:ext cx="867251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31" y="241365"/>
            <a:ext cx="2438400" cy="93113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230F8-7C58-4501-A399-211B6D2FF25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34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00400" y="57013"/>
            <a:ext cx="5634037" cy="1299833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pPr algn="r" rtl="1" eaLnBrk="1" fontAlgn="auto" hangingPunct="1">
              <a:spcAft>
                <a:spcPts val="0"/>
              </a:spcAft>
              <a:defRPr/>
            </a:pPr>
            <a:r>
              <a:rPr lang="fa-IR" altLang="en-US" sz="2800" dirty="0" smtClean="0">
                <a:cs typeface="B Titr" pitchFamily="2" charset="-78"/>
              </a:rPr>
              <a:t>نتیجه گیری نهایی</a:t>
            </a:r>
            <a:endParaRPr lang="en-US" altLang="en-US" sz="2800" dirty="0">
              <a:cs typeface="B Titr" pitchFamily="2" charset="-78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12750" y="1503370"/>
            <a:ext cx="8458200" cy="515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marL="342900" indent="-342900" algn="justLow" rtl="1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a-IR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خلاصه ای از نتایج این مطالعه در قالب یا 2 اسلاید ارائه شود.</a:t>
            </a:r>
            <a:endParaRPr lang="fa-IR" altLang="en-US" sz="2000" dirty="0">
              <a:solidFill>
                <a:srgbClr val="FF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61925" y="1219200"/>
            <a:ext cx="867251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31" y="241365"/>
            <a:ext cx="2438400" cy="93113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230F8-7C58-4501-A399-211B6D2FF25E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11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00400" y="57013"/>
            <a:ext cx="5634037" cy="1299833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pPr algn="r" rtl="1" eaLnBrk="1" fontAlgn="auto" hangingPunct="1">
              <a:spcAft>
                <a:spcPts val="0"/>
              </a:spcAft>
              <a:defRPr/>
            </a:pPr>
            <a:r>
              <a:rPr lang="fa-IR" altLang="en-US" sz="2800" dirty="0" smtClean="0">
                <a:cs typeface="B Titr" pitchFamily="2" charset="-78"/>
              </a:rPr>
              <a:t>منابع</a:t>
            </a:r>
            <a:endParaRPr lang="en-US" altLang="en-US" sz="2800" dirty="0">
              <a:cs typeface="B Titr" pitchFamily="2" charset="-78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12750" y="1503370"/>
            <a:ext cx="8458200" cy="515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marL="342900" indent="-342900" algn="justLow" rtl="1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a-IR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تنها منابع اصلی در یک اسلاید ارائه شود.</a:t>
            </a:r>
            <a:endParaRPr lang="fa-IR" altLang="en-US" sz="2000" dirty="0">
              <a:solidFill>
                <a:srgbClr val="FF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61925" y="1219200"/>
            <a:ext cx="867251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31" y="241365"/>
            <a:ext cx="2438400" cy="93113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230F8-7C58-4501-A399-211B6D2FF25E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67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پایان نامه دکتری حسین وحیدی" id="{B641FCF1-F3C6-4365-9C06-0EF83E3E818A}" vid="{7C436D66-9F4B-4E26-A74C-6250C31F92D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5286</TotalTime>
  <Words>268</Words>
  <Application>Microsoft Office PowerPoint</Application>
  <PresentationFormat>On-screen Show (4:3)</PresentationFormat>
  <Paragraphs>28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Arial</vt:lpstr>
      <vt:lpstr>B Koodak</vt:lpstr>
      <vt:lpstr>B Mitra</vt:lpstr>
      <vt:lpstr>B Nazanin</vt:lpstr>
      <vt:lpstr>B Titr</vt:lpstr>
      <vt:lpstr>Calibri</vt:lpstr>
      <vt:lpstr>Century Gothic</vt:lpstr>
      <vt:lpstr>Courier New</vt:lpstr>
      <vt:lpstr>Palatino Linotype</vt:lpstr>
      <vt:lpstr>Times New Roman</vt:lpstr>
      <vt:lpstr>Wingdings</vt:lpstr>
      <vt:lpstr>Executive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North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Ecology and Industrial Production:  Concepts and Applications</dc:title>
  <dc:creator>dlyons</dc:creator>
  <cp:lastModifiedBy>Roshd</cp:lastModifiedBy>
  <cp:revision>437</cp:revision>
  <cp:lastPrinted>2014-10-04T08:58:53Z</cp:lastPrinted>
  <dcterms:created xsi:type="dcterms:W3CDTF">2005-04-13T16:27:38Z</dcterms:created>
  <dcterms:modified xsi:type="dcterms:W3CDTF">2023-10-01T09:49:41Z</dcterms:modified>
</cp:coreProperties>
</file>